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8" r:id="rId4"/>
    <p:sldId id="258" r:id="rId5"/>
    <p:sldId id="270" r:id="rId6"/>
    <p:sldId id="269" r:id="rId7"/>
    <p:sldId id="260" r:id="rId8"/>
    <p:sldId id="265" r:id="rId9"/>
    <p:sldId id="261" r:id="rId10"/>
    <p:sldId id="266" r:id="rId11"/>
    <p:sldId id="262" r:id="rId12"/>
    <p:sldId id="273" r:id="rId13"/>
    <p:sldId id="274" r:id="rId14"/>
    <p:sldId id="272" r:id="rId15"/>
    <p:sldId id="263" r:id="rId16"/>
    <p:sldId id="264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89C78B-A7CA-B84D-2C8A-EBAFC2228D9F}" v="4" dt="2019-09-12T16:42:35.1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 snapToObjects="1">
      <p:cViewPr>
        <p:scale>
          <a:sx n="105" d="100"/>
          <a:sy n="105" d="100"/>
        </p:scale>
        <p:origin x="348" y="-3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976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083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92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298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752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50249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C4986D-6BE9-4264-908F-02DB36FD8D6C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85724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3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26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63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6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4986D-6BE9-4264-908F-02DB36FD8D6C}" type="datetime1">
              <a:rPr lang="en-US" smtClean="0"/>
              <a:t>9/12/2019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496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i.imgur.com/gJuRhVW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of Engagement</a:t>
            </a:r>
          </a:p>
        </p:txBody>
      </p:sp>
      <p:sp>
        <p:nvSpPr>
          <p:cNvPr id="3" name="Subtitle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Authors’ Names </a:t>
            </a:r>
            <a:endParaRPr lang="en-US"/>
          </a:p>
          <a:p>
            <a:pPr marL="0" indent="0">
              <a:buNone/>
            </a:pPr>
            <a:r>
              <a:rPr lang="en-US" dirty="0"/>
              <a:t>   (Full First and Full Last) 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Date range you worked on this engagement</a:t>
            </a:r>
          </a:p>
          <a:p>
            <a:r>
              <a:rPr lang="en-US" dirty="0">
                <a:cs typeface="Calibri" panose="020F0502020204030204"/>
              </a:rPr>
              <a:t># of engagement for your group ( first, second, </a:t>
            </a:r>
            <a:r>
              <a:rPr lang="en-US" dirty="0" err="1">
                <a:cs typeface="Calibri"/>
              </a:rPr>
              <a:t>etc</a:t>
            </a:r>
            <a:r>
              <a:rPr lang="en-US" dirty="0">
                <a:cs typeface="Calibri"/>
              </a:rPr>
              <a:t>)</a:t>
            </a:r>
          </a:p>
          <a:p>
            <a:endParaRPr lang="en-US" dirty="0">
              <a:cs typeface="Calibri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76303C-B566-4B93-8703-231BED6EF9E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Place image of you or your project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7030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DD24-53D4-4482-905E-8B8821330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Thinking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057E3D-C37D-437D-8648-9DF9C1423D3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Demonstrate Critical Thinking:</a:t>
            </a:r>
          </a:p>
          <a:p>
            <a:pPr lvl="1"/>
            <a:r>
              <a:rPr lang="en-US" dirty="0"/>
              <a:t>What obstacles did you face with this project? </a:t>
            </a:r>
          </a:p>
          <a:p>
            <a:pPr lvl="1"/>
            <a:r>
              <a:rPr lang="en-US" dirty="0"/>
              <a:t> What mistakes did you make?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How did you overcome or fix these issues to grow your brain?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49BB5E-7873-403A-AC7D-A8953F3206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Demonstrate a depth of knowledge:</a:t>
            </a:r>
          </a:p>
          <a:p>
            <a:pPr lvl="1"/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How could this project solve real world problems?</a:t>
            </a:r>
          </a:p>
          <a:p>
            <a:pPr lvl="1"/>
            <a:r>
              <a:rPr lang="en-US" dirty="0">
                <a:ea typeface="+mn-lt"/>
                <a:cs typeface="+mn-lt"/>
              </a:rPr>
              <a:t>How could this project be used to support your efforts in future projects?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67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</a:p>
          <a:p>
            <a:pPr lvl="2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709613" y="1600200"/>
            <a:ext cx="8434387" cy="4525963"/>
          </a:xfrm>
        </p:spPr>
        <p:txBody>
          <a:bodyPr/>
          <a:lstStyle/>
          <a:p>
            <a:r>
              <a:rPr lang="en-US" dirty="0"/>
              <a:t>Use 2-5 slides to document your learning process in extend yourself</a:t>
            </a:r>
          </a:p>
          <a:p>
            <a:r>
              <a:rPr lang="en-US" dirty="0"/>
              <a:t>Document your work using screen captures, pictures, and/or videos</a:t>
            </a:r>
          </a:p>
          <a:p>
            <a:r>
              <a:rPr lang="en-US" dirty="0"/>
              <a:t>How did you go beyond what was asked of you in this project?</a:t>
            </a:r>
          </a:p>
          <a:p>
            <a:r>
              <a:rPr lang="en-US" dirty="0"/>
              <a:t>Why did you think this was the best way to expand the project?</a:t>
            </a:r>
          </a:p>
          <a:p>
            <a:r>
              <a:rPr lang="en-US" dirty="0"/>
              <a:t>How does this show mastery of the project?</a:t>
            </a:r>
          </a:p>
        </p:txBody>
      </p:sp>
    </p:spTree>
    <p:extLst>
      <p:ext uri="{BB962C8B-B14F-4D97-AF65-F5344CB8AC3E}">
        <p14:creationId xmlns:p14="http://schemas.microsoft.com/office/powerpoint/2010/main" val="1000722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 2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</a:p>
          <a:p>
            <a:pPr lvl="2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294967295"/>
          </p:nvPr>
        </p:nvSpPr>
        <p:spPr>
          <a:xfrm>
            <a:off x="709613" y="1600200"/>
            <a:ext cx="8434387" cy="4525963"/>
          </a:xfrm>
        </p:spPr>
        <p:txBody>
          <a:bodyPr/>
          <a:lstStyle/>
          <a:p>
            <a:r>
              <a:rPr lang="en-US" dirty="0"/>
              <a:t>Use 2-5 slides to document your learning process in extend yourself</a:t>
            </a:r>
          </a:p>
          <a:p>
            <a:r>
              <a:rPr lang="en-US" dirty="0"/>
              <a:t>Document your work using screen captures, pictures, and/or videos</a:t>
            </a:r>
          </a:p>
          <a:p>
            <a:r>
              <a:rPr lang="en-US" dirty="0"/>
              <a:t>How did you go beyond what was asked of you in this project?</a:t>
            </a:r>
          </a:p>
          <a:p>
            <a:r>
              <a:rPr lang="en-US" dirty="0"/>
              <a:t>Why did you think this was the best way to expand the project?</a:t>
            </a:r>
          </a:p>
          <a:p>
            <a:r>
              <a:rPr lang="en-US" dirty="0"/>
              <a:t>How does this show mastery of the project?</a:t>
            </a:r>
          </a:p>
        </p:txBody>
      </p:sp>
    </p:spTree>
    <p:extLst>
      <p:ext uri="{BB962C8B-B14F-4D97-AF65-F5344CB8AC3E}">
        <p14:creationId xmlns:p14="http://schemas.microsoft.com/office/powerpoint/2010/main" val="5862640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AFD54-9EDE-4DFD-8F92-CD62A1F35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Extend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05154-4323-48E6-9C07-C7D15C3688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1C557E-5D5C-43CA-985F-2D206BB8F8A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69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</a:t>
            </a:r>
            <a:r>
              <a:rPr lang="en-US" baseline="30000" dirty="0"/>
              <a:t>st</a:t>
            </a:r>
            <a:r>
              <a:rPr lang="en-US" dirty="0"/>
              <a:t> Century Skills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75C76D-3E5D-417D-A468-40A9849B21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ea typeface="+mn-lt"/>
                <a:cs typeface="+mn-lt"/>
              </a:rPr>
              <a:t>How did you best share ideas together as a team?</a:t>
            </a:r>
          </a:p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ea typeface="+mn-lt"/>
                <a:cs typeface="+mn-lt"/>
              </a:rPr>
              <a:t>How did you determine what ideas were the ones you would pursue and use?</a:t>
            </a:r>
            <a:endParaRPr lang="en-US" dirty="0">
              <a:cs typeface="Calibri"/>
            </a:endParaRPr>
          </a:p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ea typeface="+mn-lt"/>
                <a:cs typeface="+mn-lt"/>
              </a:rPr>
              <a:t>How did you ensure that every group member was heard and had their voice represented in your final product?</a:t>
            </a:r>
            <a:endParaRPr lang="en-US">
              <a:cs typeface="Calibri" panose="020F0502020204030204"/>
            </a:endParaRPr>
          </a:p>
          <a:p>
            <a:pPr lvl="1"/>
            <a:endParaRPr lang="en-US"/>
          </a:p>
          <a:p>
            <a:pPr lvl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2B2900E-FCF8-4F3E-9336-37D51C5CD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Communication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cs typeface="Calibri"/>
              </a:rPr>
              <a:t>What discussions did your group have that were the most beneficial to your engagement outcome?</a:t>
            </a:r>
          </a:p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cs typeface="Calibri"/>
              </a:rPr>
              <a:t>How did good/bad communication skills effect your success?</a:t>
            </a: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endParaRPr lang="en-US" dirty="0"/>
          </a:p>
          <a:p>
            <a:endParaRPr lang="en-US" dirty="0">
              <a:cs typeface="Calibri"/>
            </a:endParaRPr>
          </a:p>
          <a:p>
            <a:pPr lvl="1"/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4264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</a:t>
            </a:r>
            <a:r>
              <a:rPr lang="en-US" baseline="30000" dirty="0"/>
              <a:t>st</a:t>
            </a:r>
            <a:r>
              <a:rPr lang="en-US" dirty="0"/>
              <a:t> Century Skills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FC60A0-6DF9-43E1-A4C0-A978994018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Creativity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ea typeface="+mn-lt"/>
                <a:cs typeface="+mn-lt"/>
              </a:rPr>
              <a:t>What were other ideas that you brainstormed to during this engagement?</a:t>
            </a:r>
            <a:endParaRPr lang="en-US"/>
          </a:p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ea typeface="+mn-lt"/>
                <a:cs typeface="+mn-lt"/>
              </a:rPr>
              <a:t>Why did you end up not using those ideas as solutions?</a:t>
            </a:r>
            <a:endParaRPr lang="en-US">
              <a:cs typeface="Calibri"/>
            </a:endParaRPr>
          </a:p>
          <a:p>
            <a:pPr lvl="1"/>
            <a:endParaRPr lang="en-US"/>
          </a:p>
          <a:p>
            <a:pPr lvl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CE7C84-DD08-4A4A-9484-A9D864B24E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Critical Thinking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ea typeface="+mn-lt"/>
                <a:cs typeface="+mn-lt"/>
              </a:rPr>
              <a:t>How did you work to solve problems that you ran into?</a:t>
            </a:r>
            <a:endParaRPr lang="en-US"/>
          </a:p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ea typeface="+mn-lt"/>
                <a:cs typeface="+mn-lt"/>
              </a:rPr>
              <a:t>How could you do that better next time?</a:t>
            </a:r>
            <a:endParaRPr lang="en-US">
              <a:ea typeface="+mn-lt"/>
              <a:cs typeface="+mn-lt"/>
            </a:endParaRPr>
          </a:p>
          <a:p>
            <a:pPr marL="457200" indent="-457200">
              <a:buFont typeface="Wingdings" panose="020B0604020202020204" pitchFamily="34" charset="0"/>
              <a:buChar char="q"/>
            </a:pPr>
            <a:r>
              <a:rPr lang="en-US" dirty="0">
                <a:ea typeface="+mn-lt"/>
                <a:cs typeface="+mn-lt"/>
              </a:rPr>
              <a:t>How could you add or take something away from this engagement to make it more effective?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4827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52" y="0"/>
            <a:ext cx="9144000" cy="1600200"/>
          </a:xfrm>
        </p:spPr>
        <p:txBody>
          <a:bodyPr anchor="ctr"/>
          <a:lstStyle/>
          <a:p>
            <a:r>
              <a:rPr lang="en-US" sz="4800" dirty="0"/>
              <a:t>Conclusion: What Was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What did you GAIN in knowledge?</a:t>
            </a:r>
            <a:endParaRPr lang="en-US" dirty="0">
              <a:cs typeface="Calibri"/>
            </a:endParaRPr>
          </a:p>
          <a:p>
            <a:r>
              <a:rPr lang="en-US" dirty="0"/>
              <a:t>Be specific, no vague fluff. (See Jo if you're confused by this)</a:t>
            </a:r>
            <a:endParaRPr lang="en-US" dirty="0">
              <a:cs typeface="Calibri" panose="020F0502020204030204"/>
            </a:endParaRPr>
          </a:p>
          <a:p>
            <a:r>
              <a:rPr lang="en-US" dirty="0"/>
              <a:t>Give specific relevant advice to anyone doing this engagement in the future.</a:t>
            </a:r>
            <a:endParaRPr lang="en-US" dirty="0">
              <a:cs typeface="Calibri"/>
            </a:endParaRPr>
          </a:p>
          <a:p>
            <a:pPr marL="457200" lvl="1" indent="0">
              <a:buNone/>
            </a:pPr>
            <a:r>
              <a:rPr lang="en-US" dirty="0"/>
              <a:t>What would you do differently if you had the opportunity to do this engagement again, knowing everything you do now?(think... you get to time travel and give yourself advice)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What tool, tip, or trick YOU DISCOVERED helped you be successful? 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8861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8893A-EE90-4B4F-88DC-9F233A429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23656-D128-43B5-B35D-99FC64D4C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Every picture has a citation source:</a:t>
            </a:r>
          </a:p>
          <a:p>
            <a:r>
              <a:rPr lang="en-US" dirty="0">
                <a:cs typeface="Calibri"/>
              </a:rPr>
              <a:t>Example: </a:t>
            </a:r>
          </a:p>
          <a:p>
            <a:pPr marL="457200" lvl="1" indent="0">
              <a:buNone/>
            </a:pPr>
            <a:r>
              <a:rPr lang="en-US" dirty="0">
                <a:cs typeface="Calibri"/>
              </a:rPr>
              <a:t>(</a:t>
            </a:r>
            <a:r>
              <a:rPr lang="en-US" dirty="0">
                <a:ea typeface="+mn-lt"/>
                <a:cs typeface="+mn-lt"/>
              </a:rPr>
              <a:t>credible sources image for citations page) </a:t>
            </a:r>
            <a:r>
              <a:rPr lang="en-US" dirty="0">
                <a:ea typeface="+mn-lt"/>
                <a:cs typeface="+mn-lt"/>
                <a:hlinkClick r:id="rId2"/>
              </a:rPr>
              <a:t>http://i.imgur.com/gJuRhVW.jpg</a:t>
            </a:r>
            <a:endParaRPr lang="en-US">
              <a:cs typeface="Calibri"/>
            </a:endParaRP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r>
              <a:rPr lang="en-US" dirty="0"/>
              <a:t>Every fact you discovered is sourced and cited the same way.</a:t>
            </a:r>
            <a:endParaRPr lang="en-US" dirty="0">
              <a:cs typeface="Calibri"/>
            </a:endParaRPr>
          </a:p>
          <a:p>
            <a:r>
              <a:rPr lang="en-US">
                <a:cs typeface="Calibri"/>
              </a:rPr>
              <a:t>You do not need to cite common knowledge.</a:t>
            </a:r>
          </a:p>
        </p:txBody>
      </p:sp>
    </p:spTree>
    <p:extLst>
      <p:ext uri="{BB962C8B-B14F-4D97-AF65-F5344CB8AC3E}">
        <p14:creationId xmlns:p14="http://schemas.microsoft.com/office/powerpoint/2010/main" val="412714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881" y="39397"/>
            <a:ext cx="8922327" cy="1600200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Introduction: What </a:t>
            </a:r>
            <a:r>
              <a:rPr lang="en-US" dirty="0"/>
              <a:t>is our Large Goal?</a:t>
            </a:r>
            <a:br>
              <a:rPr lang="en-US" dirty="0"/>
            </a:br>
            <a:r>
              <a:rPr lang="en-US" dirty="0">
                <a:cs typeface="Calibri Light"/>
              </a:rPr>
              <a:t>What small goals will help us get there?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This slide will include an overview of what you will be doing throughout your engagement</a:t>
            </a:r>
          </a:p>
          <a:p>
            <a:r>
              <a:rPr lang="en-US" dirty="0"/>
              <a:t>Summarize your objectives </a:t>
            </a:r>
            <a:r>
              <a:rPr lang="en-US" b="1" dirty="0"/>
              <a:t>in your own words</a:t>
            </a:r>
            <a:endParaRPr lang="en-US" b="1" dirty="0"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291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45D24-5B50-4D05-B218-B6D430289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Timeline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C1D8A-5C39-4DE7-9619-FBAF3359ED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Written Timeline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177818-8FFA-4129-828B-C173B05CB2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Week 1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Week 2</a:t>
            </a: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Week 3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717EDE-45F5-4310-8F62-F8C8096798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Picture of your timeline in your planner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E887CA-99F5-45AE-97BE-38C16CE580FA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20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Explore slide 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Document your work using screen captures, pictures, and/or videos</a:t>
            </a:r>
          </a:p>
          <a:p>
            <a:r>
              <a:rPr lang="en-US" dirty="0">
                <a:cs typeface="Calibri"/>
              </a:rPr>
              <a:t>What were your first steps? Show us.</a:t>
            </a:r>
          </a:p>
          <a:p>
            <a:r>
              <a:rPr lang="en-US" dirty="0">
                <a:cs typeface="Calibri"/>
              </a:rPr>
              <a:t>Any fails? Show us.</a:t>
            </a: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1188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Explore slide 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Document your work using screen captures, pictures, and/or videos</a:t>
            </a:r>
          </a:p>
          <a:p>
            <a:r>
              <a:rPr lang="en-US" dirty="0"/>
              <a:t>Show us the basics of your project</a:t>
            </a:r>
            <a:endParaRPr lang="en-US" dirty="0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What did you learn (continue from the last slide)</a:t>
            </a:r>
          </a:p>
          <a:p>
            <a:pPr lvl="1"/>
            <a:r>
              <a:rPr lang="en-US" dirty="0"/>
              <a:t>Did you have an "ah-ha!" Moment?</a:t>
            </a:r>
            <a:endParaRPr lang="en-US">
              <a:cs typeface="Calibri"/>
            </a:endParaRPr>
          </a:p>
          <a:p>
            <a:pPr lvl="1"/>
            <a:r>
              <a:rPr lang="en-US" dirty="0">
                <a:cs typeface="Calibri"/>
              </a:rPr>
              <a:t>How did you overcome obstacles?</a:t>
            </a:r>
          </a:p>
          <a:p>
            <a:pPr marL="457200" lvl="1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2313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DA4AC-231A-41E6-90DB-A430346FB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Possible Explore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8A61A5-1D74-49F0-9612-8CFD3AAA5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09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GO FIND OUT! Use books, magazines, experts and the internet as resources for research:</a:t>
            </a:r>
          </a:p>
          <a:p>
            <a:pPr lvl="1"/>
            <a:r>
              <a:rPr lang="en-US" dirty="0"/>
              <a:t>Did I use 1 source or many?</a:t>
            </a:r>
          </a:p>
          <a:p>
            <a:pPr lvl="1"/>
            <a:r>
              <a:rPr lang="en-US" dirty="0"/>
              <a:t>Did the sources agree or disagree on the topic?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Was the source in-depth or surface level facts?</a:t>
            </a:r>
          </a:p>
          <a:p>
            <a:r>
              <a:rPr lang="en-US" dirty="0"/>
              <a:t>Summarize what you discover by using </a:t>
            </a:r>
            <a:r>
              <a:rPr lang="en-US" b="1" dirty="0"/>
              <a:t>your own words</a:t>
            </a:r>
            <a:endParaRPr lang="en-US" b="1" dirty="0">
              <a:cs typeface="Calibri"/>
            </a:endParaRPr>
          </a:p>
          <a:p>
            <a:pPr lvl="1"/>
            <a:r>
              <a:rPr lang="en-US" dirty="0"/>
              <a:t>What does this research mean to you?</a:t>
            </a:r>
          </a:p>
          <a:p>
            <a:pPr lvl="1"/>
            <a:r>
              <a:rPr lang="en-US" dirty="0"/>
              <a:t>Why is this important or relevant? </a:t>
            </a:r>
          </a:p>
          <a:p>
            <a:pPr lvl="1"/>
            <a:r>
              <a:rPr lang="en-US" dirty="0">
                <a:cs typeface="Calibri" panose="020F0502020204030204"/>
              </a:rPr>
              <a:t>NEVER USE WIKIPEDIA.</a:t>
            </a:r>
          </a:p>
        </p:txBody>
      </p:sp>
    </p:spTree>
    <p:extLst>
      <p:ext uri="{BB962C8B-B14F-4D97-AF65-F5344CB8AC3E}">
        <p14:creationId xmlns:p14="http://schemas.microsoft.com/office/powerpoint/2010/main" val="2842403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B305C-535A-42E4-B244-EF3BC7862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(continued)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22D6BF4-3A35-49B3-8C8A-333C5C80F3B0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BFA91-E664-4A8E-B506-BAD5A65640D8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Add images to help support your research (make sure you cite them:)</a:t>
            </a:r>
          </a:p>
          <a:p>
            <a:r>
              <a:rPr lang="en-US" dirty="0"/>
              <a:t>How does this research apply to your project? What are other real-world applications?</a:t>
            </a:r>
          </a:p>
          <a:p>
            <a:r>
              <a:rPr lang="en-US" dirty="0"/>
              <a:t>You will include citations of your sources on the LAST SLIDE of your presentation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So... make sure......</a:t>
            </a:r>
            <a:endParaRPr lang="en-US" dirty="0"/>
          </a:p>
          <a:p>
            <a:r>
              <a:rPr lang="en-US" dirty="0"/>
              <a:t>Are your sources credible?  </a:t>
            </a:r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Your citations should not say "</a:t>
            </a:r>
            <a:r>
              <a:rPr lang="en-US" dirty="0" err="1">
                <a:cs typeface="Calibri"/>
              </a:rPr>
              <a:t>bing</a:t>
            </a:r>
            <a:r>
              <a:rPr lang="en-US" dirty="0">
                <a:cs typeface="Calibri"/>
              </a:rPr>
              <a:t>.... or google..."</a:t>
            </a:r>
          </a:p>
          <a:p>
            <a:endParaRPr lang="en-US" dirty="0"/>
          </a:p>
          <a:p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0924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Thinking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15CFAE2-4AD1-4E99-A50B-73AC7550C092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Content Placeholder 2"/>
          <p:cNvSpPr>
            <a:spLocks noGrp="1"/>
          </p:cNvSpPr>
          <p:nvPr>
            <p:ph type="body"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Use your own divergent and diverse thinking. I want to know what YOU THINK.</a:t>
            </a:r>
          </a:p>
          <a:p>
            <a:pPr lvl="1"/>
            <a:r>
              <a:rPr lang="en-US" dirty="0"/>
              <a:t>How did you make this project new and useful?</a:t>
            </a:r>
          </a:p>
          <a:p>
            <a:pPr lvl="1"/>
            <a:r>
              <a:rPr lang="en-US" dirty="0"/>
              <a:t>How did you make this project interesting and unique?</a:t>
            </a:r>
            <a:endParaRPr lang="en-US" dirty="0">
              <a:cs typeface="Calibri"/>
            </a:endParaRPr>
          </a:p>
          <a:p>
            <a:r>
              <a:rPr lang="en-US" dirty="0"/>
              <a:t>Add pictures that you take/make to support your critical thinking responses</a:t>
            </a:r>
          </a:p>
        </p:txBody>
      </p:sp>
    </p:spTree>
    <p:extLst>
      <p:ext uri="{BB962C8B-B14F-4D97-AF65-F5344CB8AC3E}">
        <p14:creationId xmlns:p14="http://schemas.microsoft.com/office/powerpoint/2010/main" val="4220701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</TotalTime>
  <Words>589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Name of Engagement</vt:lpstr>
      <vt:lpstr>Introduction: What is our Large Goal? What small goals will help us get there?</vt:lpstr>
      <vt:lpstr>Timeline</vt:lpstr>
      <vt:lpstr>Explore slide 1</vt:lpstr>
      <vt:lpstr>Explore slide 2</vt:lpstr>
      <vt:lpstr>Possible Explore 3</vt:lpstr>
      <vt:lpstr>Research</vt:lpstr>
      <vt:lpstr>Research (continued)</vt:lpstr>
      <vt:lpstr>Critical Thinking</vt:lpstr>
      <vt:lpstr>Critical Thinking (continued)</vt:lpstr>
      <vt:lpstr>Extend</vt:lpstr>
      <vt:lpstr>Extend 2</vt:lpstr>
      <vt:lpstr>Extend 3</vt:lpstr>
      <vt:lpstr>21st Century Skills</vt:lpstr>
      <vt:lpstr>21st Century Skills</vt:lpstr>
      <vt:lpstr>Conclusion: What Was Learned</vt:lpstr>
      <vt:lpstr>Citations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Engagement</dc:title>
  <dc:creator>s</dc:creator>
  <cp:lastModifiedBy>ryan gardner</cp:lastModifiedBy>
  <cp:revision>402</cp:revision>
  <dcterms:created xsi:type="dcterms:W3CDTF">2015-07-19T18:15:13Z</dcterms:created>
  <dcterms:modified xsi:type="dcterms:W3CDTF">2019-09-12T16:42:54Z</dcterms:modified>
</cp:coreProperties>
</file>